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21" autoAdjust="0"/>
    <p:restoredTop sz="94884" autoAdjust="0"/>
  </p:normalViewPr>
  <p:slideViewPr>
    <p:cSldViewPr>
      <p:cViewPr varScale="1">
        <p:scale>
          <a:sx n="119" d="100"/>
          <a:sy n="119" d="100"/>
        </p:scale>
        <p:origin x="192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11/7/21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ai.kennesaw.edu/KSU_Codes_of_Conduct_2019-2020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1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computer systems today are a certain form of 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endParaRPr lang="en-US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Architectures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Consistency and replication</a:t>
            </a:r>
          </a:p>
          <a:p>
            <a:r>
              <a:rPr lang="en-US" dirty="0"/>
              <a:t>Fault tolerance and reliability</a:t>
            </a:r>
          </a:p>
          <a:p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BFD81-A4F7-2443-89E6-74103FA2C4F0}"/>
              </a:ext>
            </a:extLst>
          </p:cNvPr>
          <p:cNvSpPr txBox="1"/>
          <p:nvPr/>
        </p:nvSpPr>
        <p:spPr>
          <a:xfrm>
            <a:off x="4953000" y="1266190"/>
            <a:ext cx="381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https://scai.kennesaw.edu/KSU_Codes_of_Conduct_2019-2020.pdf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71901-4BB6-274A-998A-282EFA11EC73}"/>
              </a:ext>
            </a:extLst>
          </p:cNvPr>
          <p:cNvSpPr txBox="1"/>
          <p:nvPr/>
        </p:nvSpPr>
        <p:spPr>
          <a:xfrm>
            <a:off x="4953000" y="2249957"/>
            <a:ext cx="411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Receiving, attempting to receive, knowingly giving or attempting to give unauthorized assistance…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2BB83-017D-404A-AE25-8E19F7848574}"/>
              </a:ext>
            </a:extLst>
          </p:cNvPr>
          <p:cNvSpPr txBox="1"/>
          <p:nvPr/>
        </p:nvSpPr>
        <p:spPr>
          <a:xfrm>
            <a:off x="48006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77FB-27B5-5344-A96A-D00E64F238DD}"/>
              </a:ext>
            </a:extLst>
          </p:cNvPr>
          <p:cNvSpPr txBox="1"/>
          <p:nvPr/>
        </p:nvSpPr>
        <p:spPr>
          <a:xfrm>
            <a:off x="4957718" y="2667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8E37C-B2ED-5E47-A40A-91AA2A44F564}"/>
              </a:ext>
            </a:extLst>
          </p:cNvPr>
          <p:cNvSpPr txBox="1"/>
          <p:nvPr/>
        </p:nvSpPr>
        <p:spPr>
          <a:xfrm>
            <a:off x="1366545" y="5345668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server</a:t>
            </a:r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distributed system? Can you name some of them? 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210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1904771" y="318746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2" y="1278095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6308385" y="3204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https://kevinsuo.github.io/teaching/2021Fall/4504/class.html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2471827" cy="3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39909</TotalTime>
  <Words>1833</Words>
  <Application>Microsoft Macintosh PowerPoint</Application>
  <PresentationFormat>On-screen Show (4:3)</PresentationFormat>
  <Paragraphs>361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1466</cp:revision>
  <dcterms:created xsi:type="dcterms:W3CDTF">2012-08-09T04:56:17Z</dcterms:created>
  <dcterms:modified xsi:type="dcterms:W3CDTF">2021-11-07T19:39:05Z</dcterms:modified>
</cp:coreProperties>
</file>